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nUnULM/Bg63ia7sANPsNOeBn8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7EE47D-958A-4FB5-8246-AB2A79FFE004}">
  <a:tblStyle styleId="{227EE47D-958A-4FB5-8246-AB2A79FFE00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1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3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YSWgzgri_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snecemrc/f066fd1uuqop63m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ctrTitle"/>
          </p:nvPr>
        </p:nvSpPr>
        <p:spPr>
          <a:xfrm>
            <a:off x="421225" y="68950"/>
            <a:ext cx="84609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PT" sz="4400"/>
              <a:t>Jornadas Mundias da Juventude</a:t>
            </a:r>
            <a:endParaRPr sz="4400"/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6863150" y="3410950"/>
            <a:ext cx="2179200" cy="7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/>
              <a:t>EMRC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/>
              <a:t>Ensino Secundário</a:t>
            </a:r>
            <a:endParaRPr/>
          </a:p>
        </p:txBody>
      </p:sp>
      <p:pic>
        <p:nvPicPr>
          <p:cNvPr id="69" name="Google Shape;6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02550"/>
            <a:ext cx="6625503" cy="414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PT"/>
              <a:t>Recordando...</a:t>
            </a:r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body" idx="1"/>
          </p:nvPr>
        </p:nvSpPr>
        <p:spPr>
          <a:xfrm>
            <a:off x="471900" y="1804075"/>
            <a:ext cx="8222100" cy="31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 b="1"/>
              <a:t>Valores das Jornadas Mundiais da Juventude: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pt-PT"/>
              <a:t>- Alegria;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pt-PT"/>
              <a:t>- Encontro;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pt-PT"/>
              <a:t>- Partilha;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pt-PT"/>
              <a:t>- Riqueza de Culturas e Diversidades;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pt-PT"/>
              <a:t>- Amor.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 sz="2800">
                <a:solidFill>
                  <a:srgbClr val="000000"/>
                </a:solidFill>
              </a:rPr>
              <a:t>Voluntariado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81" name="Google Shape;81;p3" descr="No Dia Internacional do Voluntariado, proclamado em 1985 pela ONU, o mundo debate-se com maior afinco quanto a este conceito. Mas como é que o definem as diferentes culturas? http://goo.gl/ODyy4v" title="Dia do Voluntariado: O que significa ser &quot;voluntário&quot;?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7202" y="651275"/>
            <a:ext cx="5948686" cy="44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PT"/>
              <a:t>Voluntariado é: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pt-PT" u="sng">
                <a:solidFill>
                  <a:schemeClr val="hlink"/>
                </a:solidFill>
                <a:hlinkClick r:id="rId3"/>
              </a:rPr>
              <a:t>Padlet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title"/>
          </p:nvPr>
        </p:nvSpPr>
        <p:spPr>
          <a:xfrm>
            <a:off x="530050" y="72900"/>
            <a:ext cx="8222100" cy="49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- Preciso de ser voluntário?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- Como posso voluntariar-me?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- O que espero obter com as minhas atividades de voluntariado?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- Qual o impacto das minhas atividades de voluntariado na vida dos outros e na natureza?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- Qual o impacto da minha atitude de voluntariado, na minha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PT" sz="2300"/>
              <a:t>vida?</a:t>
            </a:r>
            <a:endParaRPr sz="2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98" name="Google Shape;98;p6"/>
          <p:cNvSpPr txBox="1"/>
          <p:nvPr/>
        </p:nvSpPr>
        <p:spPr>
          <a:xfrm>
            <a:off x="637175" y="1182225"/>
            <a:ext cx="7960800" cy="20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PT" sz="3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“Quando amamos e geramos criatividade,</a:t>
            </a:r>
            <a:endParaRPr sz="32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PT" sz="3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confiança e solidariedade, então emergem</a:t>
            </a:r>
            <a:endParaRPr sz="32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PT" sz="3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iniciativas concretas para o bem comum”.</a:t>
            </a:r>
            <a:endParaRPr sz="32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3915200" y="3546725"/>
            <a:ext cx="4490700" cy="9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pt-PT" sz="23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Papa Francisco</a:t>
            </a:r>
            <a:endParaRPr sz="23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300">
                <a:highlight>
                  <a:srgbClr val="FFFFFF"/>
                </a:highlight>
                <a:latin typeface="Tahoma"/>
                <a:ea typeface="Tahoma"/>
                <a:cs typeface="Tahoma"/>
                <a:sym typeface="Tahoma"/>
              </a:rPr>
              <a:t>(Catequeses - “Curar o Mundo”: 6.  </a:t>
            </a:r>
            <a:r>
              <a:rPr lang="pt-PT" sz="1300" i="1">
                <a:highlight>
                  <a:srgbClr val="FFFFFF"/>
                </a:highlight>
                <a:latin typeface="Tahoma"/>
                <a:ea typeface="Tahoma"/>
                <a:cs typeface="Tahoma"/>
                <a:sym typeface="Tahoma"/>
              </a:rPr>
              <a:t>Amor e bem comum.</a:t>
            </a:r>
            <a:endParaRPr sz="1300" i="1">
              <a:highlight>
                <a:srgbClr val="FFFFFF"/>
              </a:highlight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300">
                <a:latin typeface="Roboto"/>
                <a:ea typeface="Roboto"/>
                <a:cs typeface="Roboto"/>
                <a:sym typeface="Roboto"/>
              </a:rPr>
              <a:t>9</a:t>
            </a:r>
            <a:r>
              <a:rPr lang="pt-PT" sz="130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setembro de 2020).</a:t>
            </a:r>
            <a:endParaRPr sz="130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/>
              <a:t>Organização das ações de Intervenção:</a:t>
            </a:r>
            <a:endParaRPr/>
          </a:p>
        </p:txBody>
      </p:sp>
      <p:graphicFrame>
        <p:nvGraphicFramePr>
          <p:cNvPr id="105" name="Google Shape;105;p7"/>
          <p:cNvGraphicFramePr/>
          <p:nvPr/>
        </p:nvGraphicFramePr>
        <p:xfrm>
          <a:off x="193600" y="685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{227EE47D-958A-4FB5-8246-AB2A79FFE004}</a:tableStyleId>
              </a:tblPr>
              <a:tblGrid>
                <a:gridCol w="147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6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Problemas sociais /ambientais locais ou regionais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Realidades / problemáticas evidentes ou escondidas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Ações a desenvolver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Campo de ação: escola, localidade, região…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Calendarização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100" b="1" u="none" strike="noStrike" cap="none"/>
                        <a:t>Parcerias</a:t>
                      </a:r>
                      <a:endParaRPr sz="1100" b="1" u="none" strike="noStrike" cap="none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pt-PT" sz="900" u="none" strike="noStrike" cap="none">
                          <a:solidFill>
                            <a:srgbClr val="FFFFFF"/>
                          </a:solidFill>
                          <a:highlight>
                            <a:srgbClr val="4BACC6"/>
                          </a:highlight>
                        </a:rPr>
                        <a:t> </a:t>
                      </a:r>
                      <a:endParaRPr sz="900" u="none" strike="noStrike" cap="none">
                        <a:solidFill>
                          <a:srgbClr val="FFFFFF"/>
                        </a:solidFill>
                        <a:highlight>
                          <a:srgbClr val="4BACC6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Apresentação no Ecrã (16:9)</PresentationFormat>
  <Paragraphs>66</Paragraphs>
  <Slides>7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Roboto</vt:lpstr>
      <vt:lpstr>Tahoma</vt:lpstr>
      <vt:lpstr>Arial</vt:lpstr>
      <vt:lpstr>Material</vt:lpstr>
      <vt:lpstr>Jornadas Mundias da Juventude</vt:lpstr>
      <vt:lpstr>Recordando...</vt:lpstr>
      <vt:lpstr>Voluntariado</vt:lpstr>
      <vt:lpstr>Voluntariado é:</vt:lpstr>
      <vt:lpstr>- Preciso de ser voluntário?  - Como posso voluntariar-me?  - O que espero obter com as minhas atividades de voluntariado?  - Qual o impacto das minhas atividades de voluntariado na vida dos outros e na natureza?  - Qual o impacto da minha atitude de voluntariado, na minha vida?</vt:lpstr>
      <vt:lpstr>Apresentação do PowerPoint</vt:lpstr>
      <vt:lpstr>Organização das ações de Intervenção: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Mundias da Juventude</dc:title>
  <dc:creator>Ana Isabel</dc:creator>
  <cp:lastModifiedBy>Ana Isabel</cp:lastModifiedBy>
  <cp:revision>1</cp:revision>
  <dcterms:modified xsi:type="dcterms:W3CDTF">2021-01-10T16:49:36Z</dcterms:modified>
</cp:coreProperties>
</file>